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4" r:id="rId1"/>
  </p:sldMasterIdLst>
  <p:notesMasterIdLst>
    <p:notesMasterId r:id="rId19"/>
  </p:notesMasterIdLst>
  <p:sldIdLst>
    <p:sldId id="256" r:id="rId2"/>
    <p:sldId id="257" r:id="rId3"/>
    <p:sldId id="272" r:id="rId4"/>
    <p:sldId id="273" r:id="rId5"/>
    <p:sldId id="274" r:id="rId6"/>
    <p:sldId id="275" r:id="rId7"/>
    <p:sldId id="263" r:id="rId8"/>
    <p:sldId id="264" r:id="rId9"/>
    <p:sldId id="266" r:id="rId10"/>
    <p:sldId id="261" r:id="rId11"/>
    <p:sldId id="276" r:id="rId12"/>
    <p:sldId id="270" r:id="rId13"/>
    <p:sldId id="265" r:id="rId14"/>
    <p:sldId id="269" r:id="rId15"/>
    <p:sldId id="271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81"/>
    <p:restoredTop sz="7230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29C39-44D1-AF44-8D28-29F58D4AA63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4512-138A-CB49-AA46-A6E9071A5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34512-138A-CB49-AA46-A6E9071A5C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34512-138A-CB49-AA46-A6E9071A5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3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27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2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9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2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9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15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01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in practice</a:t>
            </a:r>
            <a:br>
              <a:rPr lang="en-US" dirty="0" smtClean="0"/>
            </a:br>
            <a:r>
              <a:rPr lang="en-US" sz="4000" dirty="0" smtClean="0"/>
              <a:t>Text </a:t>
            </a:r>
            <a:r>
              <a:rPr lang="en-US" sz="4000" dirty="0"/>
              <a:t>T</a:t>
            </a:r>
            <a:r>
              <a:rPr lang="en-US" sz="4000" dirty="0" smtClean="0"/>
              <a:t>o </a:t>
            </a:r>
            <a:r>
              <a:rPr lang="en-US" sz="4000" dirty="0"/>
              <a:t>S</a:t>
            </a:r>
            <a:r>
              <a:rPr lang="en-US" sz="4000" dirty="0" smtClean="0"/>
              <a:t>peech </a:t>
            </a:r>
            <a:r>
              <a:rPr lang="en-US" sz="4000" dirty="0" err="1" smtClean="0"/>
              <a:t>microservice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525297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300" dirty="0" smtClean="0"/>
              <a:t>Tomasz </a:t>
            </a:r>
            <a:r>
              <a:rPr lang="en-US" sz="3300" dirty="0" err="1" smtClean="0"/>
              <a:t>Smelcerz</a:t>
            </a:r>
            <a:endParaRPr lang="en-US" sz="3300" dirty="0" smtClean="0"/>
          </a:p>
          <a:p>
            <a:r>
              <a:rPr lang="en-US" sz="3300" dirty="0" err="1" smtClean="0"/>
              <a:t>Paweł</a:t>
            </a:r>
            <a:r>
              <a:rPr lang="en-US" sz="3300" dirty="0" smtClean="0"/>
              <a:t> </a:t>
            </a:r>
            <a:r>
              <a:rPr lang="en-US" sz="3300" dirty="0" err="1" smtClean="0"/>
              <a:t>Sołtysek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8088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 Overview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88595" y="2056777"/>
            <a:ext cx="6614809" cy="564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REST API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88595" y="3681046"/>
            <a:ext cx="2428174" cy="16412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975230" y="3681046"/>
            <a:ext cx="2428174" cy="164123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TTS Engine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89316" y="2735715"/>
            <a:ext cx="1" cy="82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51231" y="4501661"/>
            <a:ext cx="12895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4655" y="4132329"/>
            <a:ext cx="92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89316" y="2710061"/>
            <a:ext cx="400110" cy="85125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1400" dirty="0" smtClean="0"/>
              <a:t>Get media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013" y="2735715"/>
            <a:ext cx="1237856" cy="828101"/>
            <a:chOff x="3234044" y="2735714"/>
            <a:chExt cx="1237856" cy="82810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259015" y="2738212"/>
              <a:ext cx="1" cy="825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32738" y="2735714"/>
              <a:ext cx="1" cy="825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34044" y="2782227"/>
              <a:ext cx="461665" cy="706925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mtClean="0"/>
                <a:t>Create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10235" y="2926609"/>
              <a:ext cx="461665" cy="42941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mtClean="0"/>
                <a:t>Get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2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 Overview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88595" y="2056777"/>
            <a:ext cx="6614809" cy="5642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REST API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88595" y="3681046"/>
            <a:ext cx="2428174" cy="16412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975230" y="3681046"/>
            <a:ext cx="2428174" cy="16412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TTS Engine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89316" y="2735715"/>
            <a:ext cx="1" cy="82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51231" y="4501661"/>
            <a:ext cx="12895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4655" y="4132329"/>
            <a:ext cx="92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89316" y="2710061"/>
            <a:ext cx="400110" cy="85125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1400" dirty="0" smtClean="0"/>
              <a:t>Get media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013" y="2735715"/>
            <a:ext cx="1237856" cy="828101"/>
            <a:chOff x="3234044" y="2735714"/>
            <a:chExt cx="1237856" cy="82810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259015" y="2738212"/>
              <a:ext cx="1" cy="825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32738" y="2735714"/>
              <a:ext cx="1" cy="825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34044" y="2782227"/>
              <a:ext cx="461665" cy="706925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mtClean="0"/>
                <a:t>Create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10235" y="2926609"/>
              <a:ext cx="461665" cy="42941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mtClean="0"/>
                <a:t>Get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8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648" y="2280774"/>
            <a:ext cx="10058400" cy="1609344"/>
          </a:xfrm>
        </p:spPr>
        <p:txBody>
          <a:bodyPr/>
          <a:lstStyle/>
          <a:p>
            <a:r>
              <a:rPr lang="en-US" dirty="0" smtClean="0"/>
              <a:t>LET’s CODE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6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800061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dirty="0"/>
              <a:t>Go </a:t>
            </a:r>
            <a:r>
              <a:rPr lang="de-DE" dirty="0" err="1"/>
              <a:t>is</a:t>
            </a:r>
            <a:r>
              <a:rPr lang="de-DE" dirty="0"/>
              <a:t> an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b="1" dirty="0"/>
              <a:t>simple</a:t>
            </a:r>
            <a:r>
              <a:rPr lang="de-DE" dirty="0"/>
              <a:t>, </a:t>
            </a:r>
            <a:r>
              <a:rPr lang="de-DE" b="1" dirty="0" err="1"/>
              <a:t>reliable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efficient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				</a:t>
            </a:r>
            <a:r>
              <a:rPr lang="de-DE" sz="1800" b="1" dirty="0" err="1" smtClean="0"/>
              <a:t>Why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would</a:t>
            </a:r>
            <a:r>
              <a:rPr lang="de-DE" sz="1800" b="1" dirty="0" smtClean="0"/>
              <a:t> I </a:t>
            </a:r>
            <a:r>
              <a:rPr lang="de-DE" sz="1800" b="1" dirty="0" err="1" smtClean="0"/>
              <a:t>use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it</a:t>
            </a:r>
            <a:r>
              <a:rPr lang="de-DE" sz="1800" b="1" dirty="0" smtClean="0"/>
              <a:t>?</a:t>
            </a:r>
            <a:r>
              <a:rPr lang="de-DE" sz="1600" dirty="0"/>
              <a:t/>
            </a:r>
            <a:br>
              <a:rPr lang="de-DE" sz="1600" dirty="0"/>
            </a:b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 err="1"/>
              <a:t>s</a:t>
            </a:r>
            <a:r>
              <a:rPr lang="de-DE" b="1" dirty="0" err="1" smtClean="0"/>
              <a:t>trongly</a:t>
            </a:r>
            <a:r>
              <a:rPr lang="de-DE" b="1" dirty="0" smtClean="0"/>
              <a:t> </a:t>
            </a:r>
            <a:r>
              <a:rPr lang="de-DE" b="1" dirty="0" err="1" smtClean="0"/>
              <a:t>typed</a:t>
            </a:r>
            <a:endParaRPr lang="de-DE" b="1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/>
              <a:t>many</a:t>
            </a:r>
            <a:r>
              <a:rPr lang="de-DE" sz="1600" dirty="0" smtClean="0"/>
              <a:t> </a:t>
            </a:r>
            <a:r>
              <a:rPr lang="de-DE" sz="1600" dirty="0" err="1" smtClean="0"/>
              <a:t>errors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r>
              <a:rPr lang="de-DE" sz="1600" dirty="0" smtClean="0"/>
              <a:t> </a:t>
            </a:r>
            <a:r>
              <a:rPr lang="de-DE" sz="1600" dirty="0" err="1" smtClean="0"/>
              <a:t>early</a:t>
            </a:r>
            <a:endParaRPr lang="de-DE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/>
              <a:t>better</a:t>
            </a:r>
            <a:r>
              <a:rPr lang="de-DE" sz="1600" dirty="0" smtClean="0"/>
              <a:t> IDE </a:t>
            </a:r>
            <a:r>
              <a:rPr lang="de-DE" sz="1600" dirty="0" err="1" smtClean="0"/>
              <a:t>support</a:t>
            </a:r>
            <a:r>
              <a:rPr lang="de-DE" sz="1600" dirty="0" smtClean="0"/>
              <a:t/>
            </a:r>
            <a:br>
              <a:rPr lang="de-DE" sz="1600" dirty="0" smtClean="0"/>
            </a:br>
            <a:endParaRPr lang="de-DE" sz="16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s</a:t>
            </a:r>
            <a:r>
              <a:rPr lang="de-DE" b="1" dirty="0" smtClean="0"/>
              <a:t>imple, </a:t>
            </a:r>
            <a:r>
              <a:rPr lang="de-DE" b="1" dirty="0" err="1" smtClean="0"/>
              <a:t>yet</a:t>
            </a:r>
            <a:r>
              <a:rPr lang="de-DE" b="1" dirty="0" smtClean="0"/>
              <a:t> powerful type </a:t>
            </a:r>
            <a:r>
              <a:rPr lang="de-DE" b="1" dirty="0" err="1" smtClean="0"/>
              <a:t>system</a:t>
            </a:r>
            <a:endParaRPr lang="de-DE" b="1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smtClean="0"/>
              <a:t>type </a:t>
            </a:r>
            <a:r>
              <a:rPr lang="de-DE" sz="1600" dirty="0" err="1" smtClean="0"/>
              <a:t>inference</a:t>
            </a:r>
            <a:endParaRPr lang="de-DE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smtClean="0"/>
              <a:t>duck </a:t>
            </a:r>
            <a:r>
              <a:rPr lang="de-DE" sz="1600" dirty="0" err="1" smtClean="0"/>
              <a:t>typing</a:t>
            </a:r>
            <a:endParaRPr lang="de-DE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f</a:t>
            </a:r>
            <a:r>
              <a:rPr lang="de-DE" sz="1600" dirty="0" err="1" smtClean="0"/>
              <a:t>unctional</a:t>
            </a:r>
            <a:r>
              <a:rPr lang="de-DE" sz="1600" dirty="0" smtClean="0"/>
              <a:t> </a:t>
            </a:r>
            <a:r>
              <a:rPr lang="de-DE" sz="1600" dirty="0" err="1" smtClean="0"/>
              <a:t>programming</a:t>
            </a:r>
            <a:r>
              <a:rPr lang="de-DE" sz="1600" dirty="0" smtClean="0"/>
              <a:t> </a:t>
            </a:r>
            <a:r>
              <a:rPr lang="de-DE" sz="1600" dirty="0" err="1" smtClean="0"/>
              <a:t>features</a:t>
            </a:r>
            <a:r>
              <a:rPr lang="de-DE" sz="1600" dirty="0" smtClean="0"/>
              <a:t> (first-class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, </a:t>
            </a:r>
            <a:r>
              <a:rPr lang="de-DE" sz="1600" dirty="0" err="1" smtClean="0"/>
              <a:t>higher</a:t>
            </a:r>
            <a:r>
              <a:rPr lang="de-DE" sz="1600" dirty="0" smtClean="0"/>
              <a:t> </a:t>
            </a:r>
            <a:r>
              <a:rPr lang="de-DE" sz="1600" dirty="0" err="1" smtClean="0"/>
              <a:t>order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, </a:t>
            </a:r>
            <a:r>
              <a:rPr lang="de-DE" sz="1600" dirty="0" err="1" smtClean="0"/>
              <a:t>function</a:t>
            </a:r>
            <a:r>
              <a:rPr lang="de-DE" sz="1600" dirty="0" smtClean="0"/>
              <a:t> </a:t>
            </a:r>
            <a:r>
              <a:rPr lang="de-DE" sz="1600" dirty="0" err="1" smtClean="0"/>
              <a:t>types</a:t>
            </a:r>
            <a:r>
              <a:rPr lang="de-DE" sz="1600" dirty="0" smtClean="0"/>
              <a:t>)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08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800061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err="1" smtClean="0"/>
              <a:t>Continued</a:t>
            </a:r>
            <a:r>
              <a:rPr lang="de-DE" sz="1800" b="1" dirty="0" smtClean="0"/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 smtClean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Simple </a:t>
            </a:r>
            <a:r>
              <a:rPr lang="de-DE" b="1" dirty="0" err="1"/>
              <a:t>error</a:t>
            </a:r>
            <a:r>
              <a:rPr lang="de-DE" b="1" dirty="0"/>
              <a:t> </a:t>
            </a:r>
            <a:r>
              <a:rPr lang="de-DE" b="1" dirty="0" err="1" smtClean="0"/>
              <a:t>handling</a:t>
            </a:r>
            <a:endParaRPr lang="de-DE" b="1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/>
              <a:t>Thanks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multiple </a:t>
            </a:r>
            <a:r>
              <a:rPr lang="de-DE" sz="1600" dirty="0" err="1" smtClean="0"/>
              <a:t>return</a:t>
            </a:r>
            <a:r>
              <a:rPr lang="de-DE" sz="1600" dirty="0" err="1"/>
              <a:t>s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a </a:t>
            </a:r>
            <a:r>
              <a:rPr lang="de-DE" sz="1600" dirty="0" err="1" smtClean="0"/>
              <a:t>function</a:t>
            </a:r>
            <a:r>
              <a:rPr lang="de-DE" sz="1600" dirty="0" smtClean="0"/>
              <a:t/>
            </a:r>
            <a:br>
              <a:rPr lang="de-DE" sz="1600" dirty="0" smtClean="0"/>
            </a:br>
            <a:endParaRPr lang="de-DE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de-DE" sz="16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 smtClean="0"/>
              <a:t>Easy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use</a:t>
            </a:r>
            <a:r>
              <a:rPr lang="de-DE" b="1" dirty="0" smtClean="0"/>
              <a:t> </a:t>
            </a:r>
            <a:r>
              <a:rPr lang="de-DE" b="1" dirty="0" err="1" smtClean="0"/>
              <a:t>concurrency</a:t>
            </a:r>
            <a:endParaRPr lang="de-DE" b="1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g</a:t>
            </a:r>
            <a:r>
              <a:rPr lang="de-DE" dirty="0" err="1" smtClean="0"/>
              <a:t>oroutines</a:t>
            </a:r>
            <a:r>
              <a:rPr lang="de-DE" dirty="0" smtClean="0"/>
              <a:t>, </a:t>
            </a:r>
            <a:r>
              <a:rPr lang="de-DE" dirty="0" err="1" smtClean="0"/>
              <a:t>channels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b="1" dirty="0" smtClean="0"/>
              <a:t> </a:t>
            </a:r>
          </a:p>
          <a:p>
            <a:pPr marL="4572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Built</a:t>
            </a:r>
            <a:r>
              <a:rPr lang="de-DE" sz="1800" b="1" dirty="0" smtClean="0">
                <a:sym typeface="Wingdings"/>
              </a:rPr>
              <a:t>-in </a:t>
            </a:r>
            <a:r>
              <a:rPr lang="de-DE" sz="1800" b="1" dirty="0" err="1" smtClean="0">
                <a:sym typeface="Wingdings"/>
              </a:rPr>
              <a:t>networking</a:t>
            </a:r>
            <a:r>
              <a:rPr lang="de-DE" sz="1800" b="1" dirty="0" smtClean="0">
                <a:sym typeface="Wingdings"/>
              </a:rPr>
              <a:t> (</a:t>
            </a:r>
            <a:r>
              <a:rPr lang="de-DE" sz="1800" b="1" dirty="0" err="1" smtClean="0">
                <a:sym typeface="Wingdings"/>
              </a:rPr>
              <a:t>client</a:t>
            </a:r>
            <a:r>
              <a:rPr lang="de-DE" sz="1800" b="1" dirty="0" smtClean="0">
                <a:sym typeface="Wingdings"/>
              </a:rPr>
              <a:t>, </a:t>
            </a:r>
            <a:r>
              <a:rPr lang="de-DE" sz="1800" b="1" dirty="0" err="1" smtClean="0">
                <a:sym typeface="Wingdings"/>
              </a:rPr>
              <a:t>server</a:t>
            </a:r>
            <a:r>
              <a:rPr lang="de-DE" sz="1800" b="1" dirty="0" smtClean="0">
                <a:sym typeface="Wingdings"/>
              </a:rPr>
              <a:t>, HTTP)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>
                <a:sym typeface="Wingdings"/>
              </a:rPr>
              <a:t>With</a:t>
            </a:r>
            <a:r>
              <a:rPr lang="de-DE" sz="1600" dirty="0" smtClean="0">
                <a:sym typeface="Wingdings"/>
              </a:rPr>
              <a:t> </a:t>
            </a:r>
            <a:r>
              <a:rPr lang="de-DE" sz="1600" dirty="0" err="1" smtClean="0">
                <a:sym typeface="Wingdings"/>
              </a:rPr>
              <a:t>testing</a:t>
            </a:r>
            <a:r>
              <a:rPr lang="de-DE" sz="1600" dirty="0" smtClean="0">
                <a:sym typeface="Wingdings"/>
              </a:rPr>
              <a:t> </a:t>
            </a:r>
            <a:r>
              <a:rPr lang="de-DE" sz="1600" dirty="0" err="1" smtClean="0">
                <a:sym typeface="Wingdings"/>
              </a:rPr>
              <a:t>libraries</a:t>
            </a:r>
            <a:r>
              <a:rPr lang="de-DE" sz="1600" dirty="0" smtClean="0">
                <a:sym typeface="Wingdings"/>
              </a:rPr>
              <a:t>!</a:t>
            </a:r>
            <a:endParaRPr lang="de-DE" sz="1600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615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800061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err="1" smtClean="0"/>
              <a:t>Continued</a:t>
            </a:r>
            <a:r>
              <a:rPr lang="de-DE" sz="1800" b="1" dirty="0" smtClean="0"/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Fast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Compiled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native </a:t>
            </a:r>
            <a:r>
              <a:rPr lang="de-DE" sz="1600" dirty="0" err="1"/>
              <a:t>code</a:t>
            </a:r>
            <a:r>
              <a:rPr lang="de-DE" sz="1600" dirty="0"/>
              <a:t> (</a:t>
            </a:r>
            <a:r>
              <a:rPr lang="de-DE" sz="1600" dirty="0" err="1"/>
              <a:t>no</a:t>
            </a:r>
            <a:r>
              <a:rPr lang="de-DE" sz="1600" dirty="0"/>
              <a:t> VM)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/>
              <a:t>Low </a:t>
            </a:r>
            <a:r>
              <a:rPr lang="de-DE" sz="1600" dirty="0" err="1"/>
              <a:t>resource</a:t>
            </a:r>
            <a:r>
              <a:rPr lang="de-DE" sz="1600" dirty="0"/>
              <a:t> </a:t>
            </a:r>
            <a:r>
              <a:rPr lang="de-DE" sz="1600" dirty="0" err="1"/>
              <a:t>consumption</a:t>
            </a:r>
            <a:r>
              <a:rPr lang="de-DE" sz="1600" dirty="0"/>
              <a:t> (RAM, CPU)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Effective</a:t>
            </a:r>
            <a:r>
              <a:rPr lang="de-DE" sz="1600" dirty="0"/>
              <a:t>: „</a:t>
            </a:r>
            <a:r>
              <a:rPr lang="de-DE" sz="1600" dirty="0" err="1"/>
              <a:t>write</a:t>
            </a:r>
            <a:r>
              <a:rPr lang="de-DE" sz="1600" dirty="0"/>
              <a:t>/</a:t>
            </a:r>
            <a:r>
              <a:rPr lang="de-DE" sz="1600" dirty="0" err="1"/>
              <a:t>compile</a:t>
            </a:r>
            <a:r>
              <a:rPr lang="de-DE" sz="1600" dirty="0"/>
              <a:t>/</a:t>
            </a:r>
            <a:r>
              <a:rPr lang="de-DE" sz="1600" dirty="0" err="1"/>
              <a:t>test</a:t>
            </a:r>
            <a:r>
              <a:rPr lang="de-DE" sz="1600" dirty="0"/>
              <a:t>“ </a:t>
            </a:r>
            <a:r>
              <a:rPr lang="de-DE" sz="1600" dirty="0" err="1"/>
              <a:t>cycle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very</a:t>
            </a:r>
            <a:r>
              <a:rPr lang="de-DE" sz="1600" dirty="0"/>
              <a:t> </a:t>
            </a:r>
            <a:r>
              <a:rPr lang="de-DE" sz="1600" dirty="0" err="1"/>
              <a:t>short</a:t>
            </a: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665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Quiz (With A Prize)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925029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err="1" smtClean="0"/>
              <a:t>Extend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the</a:t>
            </a:r>
            <a:r>
              <a:rPr lang="de-DE" sz="1800" b="1" dirty="0" smtClean="0"/>
              <a:t> Service </a:t>
            </a:r>
            <a:r>
              <a:rPr lang="de-DE" sz="1800" b="1" dirty="0" err="1" smtClean="0"/>
              <a:t>with</a:t>
            </a:r>
            <a:r>
              <a:rPr lang="de-DE" sz="1800" b="1" dirty="0" smtClean="0"/>
              <a:t> DELETE </a:t>
            </a:r>
            <a:r>
              <a:rPr lang="de-DE" sz="1800" b="1" dirty="0" err="1" smtClean="0"/>
              <a:t>functionality</a:t>
            </a:r>
            <a:r>
              <a:rPr lang="de-DE" sz="1800" b="1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General </a:t>
            </a:r>
            <a:r>
              <a:rPr lang="de-DE" sz="1800" b="1" dirty="0" err="1" smtClean="0"/>
              <a:t>rules</a:t>
            </a:r>
            <a:r>
              <a:rPr lang="de-DE" sz="1800" b="1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/>
              <a:t>It</a:t>
            </a:r>
            <a:r>
              <a:rPr lang="de-DE" sz="1800" b="1" dirty="0" smtClean="0"/>
              <a:t> must </a:t>
            </a:r>
            <a:r>
              <a:rPr lang="de-DE" sz="1800" b="1" dirty="0" err="1" smtClean="0"/>
              <a:t>work</a:t>
            </a:r>
            <a:r>
              <a:rPr lang="de-DE" sz="1800" b="1" dirty="0" smtClean="0"/>
              <a:t> </a:t>
            </a:r>
            <a:r>
              <a:rPr lang="de-DE" sz="1800" b="1" dirty="0" smtClean="0">
                <a:sym typeface="Wingdings"/>
              </a:rPr>
              <a:t>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Your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code</a:t>
            </a:r>
            <a:r>
              <a:rPr lang="de-DE" sz="1800" b="1" dirty="0" smtClean="0">
                <a:sym typeface="Wingdings"/>
              </a:rPr>
              <a:t> must </a:t>
            </a:r>
            <a:r>
              <a:rPr lang="de-DE" sz="1800" b="1" dirty="0" err="1" smtClean="0">
                <a:sym typeface="Wingdings"/>
              </a:rPr>
              <a:t>be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tested</a:t>
            </a:r>
            <a:r>
              <a:rPr lang="de-DE" sz="1800" b="1" dirty="0" smtClean="0">
                <a:sym typeface="Wingdings"/>
              </a:rPr>
              <a:t> in </a:t>
            </a:r>
            <a:r>
              <a:rPr lang="de-DE" sz="1800" b="1" dirty="0" err="1" smtClean="0">
                <a:sym typeface="Wingdings"/>
              </a:rPr>
              <a:t>every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layer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you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change</a:t>
            </a:r>
            <a:r>
              <a:rPr lang="de-DE" sz="1800" b="1" dirty="0" smtClean="0">
                <a:sym typeface="Wingdings"/>
              </a:rPr>
              <a:t> (web, </a:t>
            </a:r>
            <a:r>
              <a:rPr lang="de-DE" sz="1800" b="1" dirty="0" err="1" smtClean="0">
                <a:sym typeface="Wingdings"/>
              </a:rPr>
              <a:t>service</a:t>
            </a:r>
            <a:r>
              <a:rPr lang="de-DE" sz="1800" b="1" dirty="0" smtClean="0">
                <a:sym typeface="Wingdings"/>
              </a:rPr>
              <a:t>, </a:t>
            </a:r>
            <a:r>
              <a:rPr lang="de-DE" sz="1800" b="1" dirty="0" err="1" smtClean="0">
                <a:sym typeface="Wingdings"/>
              </a:rPr>
              <a:t>media</a:t>
            </a:r>
            <a:r>
              <a:rPr lang="de-DE" sz="1800" b="1" dirty="0" smtClean="0">
                <a:sym typeface="Wingdings"/>
              </a:rPr>
              <a:t> etc.)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We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wait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for</a:t>
            </a:r>
            <a:r>
              <a:rPr lang="de-DE" sz="1800" b="1" dirty="0" smtClean="0">
                <a:sym typeface="Wingdings"/>
              </a:rPr>
              <a:t> pull </a:t>
            </a:r>
            <a:r>
              <a:rPr lang="de-DE" sz="1800" b="1" dirty="0" err="1" smtClean="0">
                <a:sym typeface="Wingdings"/>
              </a:rPr>
              <a:t>requests</a:t>
            </a:r>
            <a:r>
              <a:rPr lang="de-DE" sz="1800" b="1" dirty="0" smtClean="0">
                <a:sym typeface="Wingdings"/>
              </a:rPr>
              <a:t> on </a:t>
            </a:r>
            <a:r>
              <a:rPr lang="de-DE" sz="1800" b="1" dirty="0" err="1" smtClean="0">
                <a:sym typeface="Wingdings"/>
              </a:rPr>
              <a:t>GitHub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You‘ve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got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two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weeks</a:t>
            </a:r>
            <a:r>
              <a:rPr lang="de-DE" sz="1800" b="1" dirty="0" smtClean="0">
                <a:sym typeface="Wingdings"/>
              </a:rPr>
              <a:t> (</a:t>
            </a:r>
            <a:r>
              <a:rPr lang="de-DE" sz="1800" b="1" dirty="0" err="1" smtClean="0">
                <a:sym typeface="Wingdings"/>
              </a:rPr>
              <a:t>deadline</a:t>
            </a:r>
            <a:r>
              <a:rPr lang="de-DE" sz="1800" b="1" dirty="0" smtClean="0">
                <a:sym typeface="Wingdings"/>
              </a:rPr>
              <a:t>: April 26th, 2017, 23:59:59 CET)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>
                <a:sym typeface="Wingdings"/>
              </a:rPr>
              <a:t>Evaluation </a:t>
            </a:r>
            <a:r>
              <a:rPr lang="de-DE" sz="1800" b="1" dirty="0" err="1" smtClean="0">
                <a:sym typeface="Wingdings"/>
              </a:rPr>
              <a:t>rules</a:t>
            </a:r>
            <a:r>
              <a:rPr lang="de-DE" sz="1800" b="1" dirty="0" smtClean="0">
                <a:sym typeface="Wingdings"/>
              </a:rPr>
              <a:t> (in </a:t>
            </a:r>
            <a:r>
              <a:rPr lang="de-DE" sz="1800" b="1" dirty="0" err="1" smtClean="0">
                <a:sym typeface="Wingdings"/>
              </a:rPr>
              <a:t>order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of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importance</a:t>
            </a:r>
            <a:r>
              <a:rPr lang="de-DE" sz="1800" b="1" dirty="0" smtClean="0">
                <a:sym typeface="Wingdings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smtClean="0">
                <a:sym typeface="Wingdings"/>
              </a:rPr>
              <a:t>Correctness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smtClean="0">
                <a:sym typeface="Wingdings"/>
              </a:rPr>
              <a:t>Test </a:t>
            </a:r>
            <a:r>
              <a:rPr lang="de-DE" sz="1800" b="1" dirty="0" err="1" smtClean="0">
                <a:sym typeface="Wingdings"/>
              </a:rPr>
              <a:t>coverage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Conformance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to</a:t>
            </a:r>
            <a:r>
              <a:rPr lang="de-DE" sz="1800" b="1" dirty="0" smtClean="0">
                <a:sym typeface="Wingdings"/>
              </a:rPr>
              <a:t> GO </a:t>
            </a:r>
            <a:r>
              <a:rPr lang="de-DE" sz="1800" b="1" dirty="0" err="1" smtClean="0">
                <a:sym typeface="Wingdings"/>
              </a:rPr>
              <a:t>standards</a:t>
            </a:r>
            <a:r>
              <a:rPr lang="de-DE" sz="1800" b="1" dirty="0" smtClean="0">
                <a:sym typeface="Wingdings"/>
              </a:rPr>
              <a:t>/</a:t>
            </a:r>
            <a:r>
              <a:rPr lang="de-DE" sz="1800" b="1" dirty="0" err="1" smtClean="0">
                <a:sym typeface="Wingdings"/>
              </a:rPr>
              <a:t>conventions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smtClean="0">
                <a:sym typeface="Wingdings"/>
              </a:rPr>
              <a:t>Overall </a:t>
            </a:r>
            <a:r>
              <a:rPr lang="de-DE" sz="1800" b="1" dirty="0" err="1" smtClean="0">
                <a:sym typeface="Wingdings"/>
              </a:rPr>
              <a:t>code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quality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634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306" y="2324318"/>
            <a:ext cx="7007351" cy="1609344"/>
          </a:xfrm>
        </p:spPr>
        <p:txBody>
          <a:bodyPr/>
          <a:lstStyle/>
          <a:p>
            <a:r>
              <a:rPr lang="en-US" dirty="0" smtClean="0"/>
              <a:t>Questions ? / Answers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3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02999" y="2776037"/>
            <a:ext cx="6586001" cy="1987558"/>
            <a:chOff x="2489377" y="2963604"/>
            <a:chExt cx="6586001" cy="1987558"/>
          </a:xfrm>
        </p:grpSpPr>
        <p:sp>
          <p:nvSpPr>
            <p:cNvPr id="4" name="Rounded Rectangle 3"/>
            <p:cNvSpPr/>
            <p:nvPr/>
          </p:nvSpPr>
          <p:spPr>
            <a:xfrm>
              <a:off x="2489377" y="2963604"/>
              <a:ext cx="2363056" cy="1987558"/>
            </a:xfrm>
            <a:prstGeom prst="roundRect">
              <a:avLst/>
            </a:prstGeom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935056" y="3035523"/>
              <a:ext cx="472611" cy="478239"/>
            </a:xfrm>
            <a:prstGeom prst="ellipse">
              <a:avLst/>
            </a:prstGeom>
            <a:solidFill>
              <a:schemeClr val="accent5">
                <a:lumMod val="75000"/>
                <a:alpha val="7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507294" y="3005811"/>
              <a:ext cx="585627" cy="588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6263" y="3694588"/>
              <a:ext cx="400692" cy="406319"/>
            </a:xfrm>
            <a:prstGeom prst="ellipse">
              <a:avLst/>
            </a:prstGeom>
            <a:solidFill>
              <a:schemeClr val="bg2">
                <a:lumMod val="10000"/>
                <a:alpha val="54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935056" y="4488825"/>
              <a:ext cx="462338" cy="462337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836609" y="4365535"/>
              <a:ext cx="585627" cy="58562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453383" y="4212531"/>
              <a:ext cx="365760" cy="365760"/>
            </a:xfrm>
            <a:prstGeom prst="ellipse">
              <a:avLst/>
            </a:prstGeom>
            <a:solidFill>
              <a:schemeClr val="accent2">
                <a:lumMod val="50000"/>
                <a:alpha val="53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15560" y="3686440"/>
              <a:ext cx="616237" cy="61116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23402" y="4027172"/>
              <a:ext cx="339047" cy="33492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587781" y="3029688"/>
              <a:ext cx="487597" cy="4833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62449" y="3689454"/>
              <a:ext cx="367086" cy="36371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496755" y="4689915"/>
              <a:ext cx="219456" cy="219456"/>
            </a:xfrm>
            <a:prstGeom prst="ellipse">
              <a:avLst/>
            </a:prstGeom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121102" y="3510104"/>
              <a:ext cx="457200" cy="457200"/>
            </a:xfrm>
            <a:prstGeom prst="ellipse">
              <a:avLst/>
            </a:prstGeom>
            <a:solidFill>
              <a:schemeClr val="accent6">
                <a:lumMod val="50000"/>
                <a:alpha val="57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557977" y="4425423"/>
              <a:ext cx="484632" cy="48463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776337" y="4142642"/>
              <a:ext cx="219456" cy="219456"/>
            </a:xfrm>
            <a:prstGeom prst="ellipse">
              <a:avLst/>
            </a:prstGeom>
            <a:solidFill>
              <a:schemeClr val="accent3">
                <a:alpha val="5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229667" y="3033587"/>
              <a:ext cx="301752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015122" y="4061634"/>
              <a:ext cx="228600" cy="2286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43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6735209" cy="44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3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3632781" cy="284117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Let’s build: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Talking </a:t>
            </a:r>
            <a:br>
              <a:rPr lang="en-US" sz="2400" dirty="0" smtClean="0"/>
            </a:br>
            <a:r>
              <a:rPr lang="en-US" sz="2400" dirty="0" smtClean="0"/>
              <a:t>self-checkout machine!</a:t>
            </a:r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82" y="1719942"/>
            <a:ext cx="4349341" cy="46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19942"/>
            <a:ext cx="2391809" cy="284117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Possible solution</a:t>
            </a:r>
            <a:r>
              <a:rPr lang="is-IS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94" y="380648"/>
            <a:ext cx="8317154" cy="62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6" y="2253342"/>
            <a:ext cx="6767867" cy="1567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Why </a:t>
            </a:r>
            <a:r>
              <a:rPr lang="en-US" sz="2400" dirty="0" smtClean="0"/>
              <a:t>not to use existing provider directly?</a:t>
            </a:r>
          </a:p>
          <a:p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69846" y="3287485"/>
            <a:ext cx="7344811" cy="234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Low latency</a:t>
            </a:r>
          </a:p>
          <a:p>
            <a:r>
              <a:rPr lang="en-US" sz="2400" dirty="0" smtClean="0"/>
              <a:t>Voice Message re-use</a:t>
            </a:r>
          </a:p>
          <a:p>
            <a:r>
              <a:rPr lang="en-US" sz="2400" dirty="0" smtClean="0"/>
              <a:t>Low cost (each message costs money)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394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058400" cy="1609344"/>
          </a:xfrm>
        </p:spPr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571" y="1509938"/>
            <a:ext cx="6955972" cy="381317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/</a:t>
            </a:r>
            <a:r>
              <a:rPr lang="de-DE" sz="1800" b="1" dirty="0" err="1" smtClean="0"/>
              <a:t>voiceMessages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    - </a:t>
            </a:r>
            <a:r>
              <a:rPr lang="de-DE" sz="1800" b="1" dirty="0"/>
              <a:t>POST</a:t>
            </a:r>
            <a:r>
              <a:rPr lang="de-DE" sz="1800" dirty="0"/>
              <a:t>: Create </a:t>
            </a:r>
            <a:r>
              <a:rPr lang="de-DE" sz="1800" dirty="0" err="1"/>
              <a:t>new</a:t>
            </a:r>
            <a:r>
              <a:rPr lang="de-DE" sz="1800" dirty="0"/>
              <a:t> TTS </a:t>
            </a:r>
            <a:r>
              <a:rPr lang="de-DE" sz="1800" dirty="0" err="1" smtClean="0"/>
              <a:t>requests</a:t>
            </a:r>
            <a:r>
              <a:rPr lang="de-DE" sz="1800" dirty="0" smtClean="0"/>
              <a:t> (</a:t>
            </a:r>
            <a:r>
              <a:rPr lang="de-DE" sz="1800" dirty="0" err="1" smtClean="0"/>
              <a:t>json</a:t>
            </a:r>
            <a:r>
              <a:rPr lang="de-DE" sz="1800" dirty="0" smtClean="0"/>
              <a:t> </a:t>
            </a:r>
            <a:r>
              <a:rPr lang="de-DE" sz="1800" dirty="0" err="1" smtClean="0"/>
              <a:t>data</a:t>
            </a:r>
            <a:r>
              <a:rPr lang="de-DE" sz="1800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/>
              <a:t>  </a:t>
            </a:r>
            <a:r>
              <a:rPr lang="de-DE" sz="1800" dirty="0" smtClean="0"/>
              <a:t>  - </a:t>
            </a:r>
            <a:r>
              <a:rPr lang="de-DE" sz="1800" dirty="0" err="1" smtClean="0"/>
              <a:t>responds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: </a:t>
            </a:r>
            <a:r>
              <a:rPr lang="de-DE" sz="1800" dirty="0" err="1" smtClean="0"/>
              <a:t>json</a:t>
            </a:r>
            <a:r>
              <a:rPr lang="de-DE" sz="1800" dirty="0" smtClean="0"/>
              <a:t> </a:t>
            </a:r>
            <a:r>
              <a:rPr lang="de-DE" sz="1800" dirty="0" err="1" smtClean="0"/>
              <a:t>data</a:t>
            </a: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/</a:t>
            </a:r>
            <a:r>
              <a:rPr lang="de-DE" sz="1800" b="1" dirty="0" err="1" smtClean="0"/>
              <a:t>voiceMessages</a:t>
            </a:r>
            <a:r>
              <a:rPr lang="de-DE" sz="1800" b="1" dirty="0" smtClean="0"/>
              <a:t>/ID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    - </a:t>
            </a:r>
            <a:r>
              <a:rPr lang="de-DE" sz="1800" b="1" dirty="0"/>
              <a:t>GET</a:t>
            </a:r>
            <a:r>
              <a:rPr lang="de-DE" sz="1800" dirty="0"/>
              <a:t>:  </a:t>
            </a:r>
            <a:r>
              <a:rPr lang="de-DE" sz="1800" dirty="0" err="1"/>
              <a:t>Get</a:t>
            </a:r>
            <a:r>
              <a:rPr lang="de-DE" sz="1800" dirty="0"/>
              <a:t> TTS </a:t>
            </a:r>
            <a:r>
              <a:rPr lang="de-DE" sz="1800" dirty="0" err="1"/>
              <a:t>request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            Response: As in </a:t>
            </a:r>
            <a:r>
              <a:rPr lang="de-DE" sz="1800" dirty="0" smtClean="0"/>
              <a:t>POST (</a:t>
            </a:r>
            <a:r>
              <a:rPr lang="de-DE" sz="1800" dirty="0" err="1" smtClean="0"/>
              <a:t>json</a:t>
            </a:r>
            <a:r>
              <a:rPr lang="de-DE" sz="1800" dirty="0" smtClean="0"/>
              <a:t> </a:t>
            </a:r>
            <a:r>
              <a:rPr lang="de-DE" sz="1800" dirty="0" err="1" smtClean="0"/>
              <a:t>data</a:t>
            </a:r>
            <a:r>
              <a:rPr lang="de-DE" sz="1800" dirty="0" smtClean="0"/>
              <a:t>)</a:t>
            </a:r>
            <a:r>
              <a:rPr lang="de-DE" sz="1800" dirty="0"/>
              <a:t/>
            </a:r>
            <a:br>
              <a:rPr lang="de-DE" sz="1800" dirty="0"/>
            </a:b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/>
              <a:t>/</a:t>
            </a:r>
            <a:r>
              <a:rPr lang="de-DE" sz="1800" b="1" dirty="0" err="1"/>
              <a:t>media</a:t>
            </a:r>
            <a:r>
              <a:rPr lang="de-DE" sz="1800" b="1" dirty="0"/>
              <a:t>/ID</a:t>
            </a:r>
            <a:br>
              <a:rPr lang="de-DE" sz="1800" b="1" dirty="0"/>
            </a:br>
            <a:r>
              <a:rPr lang="de-DE" sz="1800" dirty="0"/>
              <a:t>    - </a:t>
            </a:r>
            <a:r>
              <a:rPr lang="de-DE" sz="1800" b="1" dirty="0"/>
              <a:t>GET</a:t>
            </a:r>
            <a:r>
              <a:rPr lang="de-DE" sz="1800" dirty="0"/>
              <a:t>: </a:t>
            </a:r>
            <a:r>
              <a:rPr lang="de-DE" sz="1800" dirty="0" err="1"/>
              <a:t>Get</a:t>
            </a:r>
            <a:r>
              <a:rPr lang="de-DE" sz="1800" dirty="0"/>
              <a:t> </a:t>
            </a:r>
            <a:r>
              <a:rPr lang="de-DE" sz="1800" dirty="0" err="1"/>
              <a:t>media</a:t>
            </a:r>
            <a:r>
              <a:rPr lang="de-DE" sz="1800" dirty="0"/>
              <a:t> </a:t>
            </a:r>
            <a:r>
              <a:rPr lang="de-DE" sz="1800" dirty="0" err="1"/>
              <a:t>file</a:t>
            </a:r>
            <a:r>
              <a:rPr lang="de-DE" sz="1800" dirty="0"/>
              <a:t> (</a:t>
            </a:r>
            <a:r>
              <a:rPr lang="de-DE" sz="1800" dirty="0" err="1"/>
              <a:t>audio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)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800" dirty="0"/>
              <a:t/>
            </a:r>
            <a:br>
              <a:rPr lang="de-DE" sz="1800" dirty="0"/>
            </a:b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05865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 smtClean="0"/>
              <a:t>REST API, 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0" y="1609344"/>
            <a:ext cx="9811077" cy="432337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Error </a:t>
            </a:r>
            <a:r>
              <a:rPr lang="de-DE" sz="1800" b="1" dirty="0" err="1" smtClean="0"/>
              <a:t>responses</a:t>
            </a:r>
            <a:r>
              <a:rPr lang="de-DE" sz="1800" b="1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1800" b="1" dirty="0" err="1" smtClean="0"/>
              <a:t>Handled</a:t>
            </a:r>
            <a:r>
              <a:rPr lang="de-DE" sz="1800" b="1" dirty="0" smtClean="0"/>
              <a:t> </a:t>
            </a:r>
            <a:r>
              <a:rPr lang="de-DE" sz="1800" b="1" dirty="0"/>
              <a:t>Errors: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Content-Type</a:t>
            </a:r>
            <a:r>
              <a:rPr lang="de-DE" sz="1800" dirty="0"/>
              <a:t>: </a:t>
            </a:r>
            <a:r>
              <a:rPr lang="de-DE" sz="1800" dirty="0" err="1" smtClean="0"/>
              <a:t>application</a:t>
            </a:r>
            <a:r>
              <a:rPr lang="de-DE" sz="1800" dirty="0" smtClean="0"/>
              <a:t>/</a:t>
            </a:r>
            <a:r>
              <a:rPr lang="de-DE" sz="1800" dirty="0" err="1" smtClean="0"/>
              <a:t>json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Status Code: 4xx/5xx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Payload</a:t>
            </a:r>
            <a:r>
              <a:rPr lang="de-DE" sz="1800" dirty="0"/>
              <a:t>: {</a:t>
            </a:r>
            <a:br>
              <a:rPr lang="de-DE" sz="1800" dirty="0"/>
            </a:br>
            <a:r>
              <a:rPr lang="de-DE" sz="1800" dirty="0" smtClean="0"/>
              <a:t>    </a:t>
            </a:r>
            <a:r>
              <a:rPr lang="de-DE" sz="1800" dirty="0" err="1" smtClean="0"/>
              <a:t>status</a:t>
            </a:r>
            <a:r>
              <a:rPr lang="de-DE" sz="1800" dirty="0"/>
              <a:t>: </a:t>
            </a:r>
            <a:r>
              <a:rPr lang="de-DE" sz="1800" dirty="0" err="1"/>
              <a:t>int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    </a:t>
            </a:r>
            <a:r>
              <a:rPr lang="de-DE" sz="1800" dirty="0" err="1" smtClean="0"/>
              <a:t>message</a:t>
            </a:r>
            <a:r>
              <a:rPr lang="de-DE" sz="1800" dirty="0"/>
              <a:t>: </a:t>
            </a:r>
            <a:r>
              <a:rPr lang="de-DE" sz="1800" dirty="0" err="1"/>
              <a:t>string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    </a:t>
            </a:r>
            <a:r>
              <a:rPr lang="de-DE" sz="1800" dirty="0" err="1" smtClean="0"/>
              <a:t>details</a:t>
            </a:r>
            <a:r>
              <a:rPr lang="de-DE" sz="1800" dirty="0"/>
              <a:t>: []</a:t>
            </a:r>
            <a:r>
              <a:rPr lang="de-DE" sz="1800" dirty="0" err="1" smtClean="0"/>
              <a:t>string</a:t>
            </a:r>
            <a:r>
              <a:rPr lang="de-DE" sz="1800" dirty="0" smtClean="0"/>
              <a:t> (optional)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}</a:t>
            </a:r>
            <a:br>
              <a:rPr lang="de-DE" sz="1800" dirty="0" smtClean="0"/>
            </a:br>
            <a:endParaRPr lang="de-DE" sz="1800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1800" b="1" dirty="0" err="1" smtClean="0"/>
              <a:t>Unhandled</a:t>
            </a:r>
            <a:r>
              <a:rPr lang="de-DE" sz="1800" b="1" dirty="0" smtClean="0"/>
              <a:t> Errors </a:t>
            </a:r>
            <a:r>
              <a:rPr lang="de-DE" sz="1800" dirty="0" smtClean="0"/>
              <a:t>(In </a:t>
            </a:r>
            <a:r>
              <a:rPr lang="de-DE" sz="1800" dirty="0" err="1" smtClean="0"/>
              <a:t>theory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should</a:t>
            </a:r>
            <a:r>
              <a:rPr lang="de-DE" sz="1800" dirty="0" smtClean="0"/>
              <a:t> not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those</a:t>
            </a:r>
            <a:r>
              <a:rPr lang="de-DE" sz="1800" dirty="0" smtClean="0"/>
              <a:t> </a:t>
            </a:r>
            <a:r>
              <a:rPr lang="de-DE" sz="1800" dirty="0" smtClean="0">
                <a:sym typeface="Wingdings"/>
              </a:rPr>
              <a:t> )</a:t>
            </a:r>
            <a:r>
              <a:rPr lang="de-DE" sz="1800" b="1" dirty="0" smtClean="0"/>
              <a:t>:</a:t>
            </a:r>
            <a:br>
              <a:rPr lang="de-DE" sz="1800" b="1" dirty="0" smtClean="0"/>
            </a:br>
            <a:r>
              <a:rPr lang="de-DE" sz="1800" dirty="0" smtClean="0"/>
              <a:t>Status Code: 500</a:t>
            </a:r>
            <a:br>
              <a:rPr lang="de-DE" sz="1800" dirty="0" smtClean="0"/>
            </a:br>
            <a:r>
              <a:rPr lang="de-DE" sz="1800" dirty="0" smtClean="0"/>
              <a:t>Content-Type</a:t>
            </a:r>
            <a:r>
              <a:rPr lang="de-DE" sz="1800" dirty="0"/>
              <a:t>: </a:t>
            </a:r>
            <a:r>
              <a:rPr lang="de-DE" sz="1800" dirty="0" err="1" smtClean="0"/>
              <a:t>text</a:t>
            </a:r>
            <a:r>
              <a:rPr lang="de-DE" sz="1800" dirty="0" smtClean="0"/>
              <a:t>/</a:t>
            </a:r>
            <a:r>
              <a:rPr lang="de-DE" sz="1800" dirty="0" err="1" smtClean="0"/>
              <a:t>plain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Payload: A String (</a:t>
            </a:r>
            <a:r>
              <a:rPr lang="de-DE" sz="1800" dirty="0" err="1" smtClean="0"/>
              <a:t>error</a:t>
            </a:r>
            <a:r>
              <a:rPr lang="de-DE" sz="1800" dirty="0" smtClean="0"/>
              <a:t> </a:t>
            </a:r>
            <a:r>
              <a:rPr lang="de-DE" sz="1800" dirty="0" err="1" smtClean="0"/>
              <a:t>message</a:t>
            </a:r>
            <a:r>
              <a:rPr lang="de-DE" sz="1800" dirty="0" smtClean="0"/>
              <a:t>)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3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648" y="2280774"/>
            <a:ext cx="10058400" cy="1609344"/>
          </a:xfrm>
        </p:spPr>
        <p:txBody>
          <a:bodyPr/>
          <a:lstStyle/>
          <a:p>
            <a:r>
              <a:rPr lang="en-US" dirty="0" smtClean="0"/>
              <a:t>Live Demo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60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1652</TotalTime>
  <Words>245</Words>
  <Application>Microsoft Macintosh PowerPoint</Application>
  <PresentationFormat>Widescreen</PresentationFormat>
  <Paragraphs>120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Wingdings</vt:lpstr>
      <vt:lpstr>Wood Type</vt:lpstr>
      <vt:lpstr>Go in practice Text To Speech microservice</vt:lpstr>
      <vt:lpstr>Microservices Architecture</vt:lpstr>
      <vt:lpstr>Our Use Case</vt:lpstr>
      <vt:lpstr>Our Use Case</vt:lpstr>
      <vt:lpstr>Our Use Case</vt:lpstr>
      <vt:lpstr>Our Use Case</vt:lpstr>
      <vt:lpstr>REST API</vt:lpstr>
      <vt:lpstr>REST API, cd</vt:lpstr>
      <vt:lpstr>Live Demo </vt:lpstr>
      <vt:lpstr>Architecture Overview</vt:lpstr>
      <vt:lpstr>Architecture Overview</vt:lpstr>
      <vt:lpstr>LET’s CODE </vt:lpstr>
      <vt:lpstr>Summary</vt:lpstr>
      <vt:lpstr>Summary</vt:lpstr>
      <vt:lpstr>Summary</vt:lpstr>
      <vt:lpstr>Quiz (With A Prize)</vt:lpstr>
      <vt:lpstr>Questions ? / Answers 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Soltysek, Pawel</dc:creator>
  <cp:lastModifiedBy>Microsoft Office User</cp:lastModifiedBy>
  <cp:revision>44</cp:revision>
  <cp:lastPrinted>2017-01-24T10:05:33Z</cp:lastPrinted>
  <dcterms:created xsi:type="dcterms:W3CDTF">2017-01-16T21:49:35Z</dcterms:created>
  <dcterms:modified xsi:type="dcterms:W3CDTF">2017-04-12T10:01:39Z</dcterms:modified>
</cp:coreProperties>
</file>